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Instrument Sans Medium"/>
      <p:regular r:id="rId23"/>
    </p:embeddedFont>
    <p:embeddedFont>
      <p:font typeface="Instrument Sans Medium"/>
      <p:regular r:id="rId24"/>
    </p:embeddedFont>
    <p:embeddedFont>
      <p:font typeface="Instrument Sans Medium"/>
      <p:regular r:id="rId25"/>
    </p:embeddedFont>
    <p:embeddedFont>
      <p:font typeface="Instrument Sans Medium"/>
      <p:regular r:id="rId26"/>
    </p:embeddedFont>
    <p:embeddedFont>
      <p:font typeface="Open Sans"/>
      <p:regular r:id="rId27"/>
    </p:embeddedFont>
    <p:embeddedFont>
      <p:font typeface="Open Sans"/>
      <p:regular r:id="rId28"/>
    </p:embeddedFont>
    <p:embeddedFont>
      <p:font typeface="Open Sans"/>
      <p:regular r:id="rId29"/>
    </p:embeddedFont>
    <p:embeddedFont>
      <p:font typeface="Open Sans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46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经济学小探险家——用零食和玩具学知识！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2346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轻松搞懂"为什么冰淇淋涨价了？"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💰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🍦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492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2CD7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6424" y="5257562"/>
            <a:ext cx="11751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AT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108019"/>
            <a:ext cx="23319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作者：Andy Tong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7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小小企业家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316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3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柠檬水摊位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4381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用简单材料开启第一次创业体验！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4280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选好位置、画海报、准备零钱，成为小小老板。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23160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253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成本与收益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5743932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柠檬+糖+纸杯=多少成本？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54704" y="624292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每杯赚多少才能回本？零食王国里的数学魔法！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23160"/>
            <a:ext cx="4120753" cy="25467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253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创新与服务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5738" y="574381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添加特别配方，设计独特杯子，笑容是最好的调味品！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715738" y="660570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解决顾客需求，让他们带着快乐回来。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7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公平与关爱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316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3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分享的经济学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4381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共享资源能创造更多集体快乐。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4280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一个玩具可以带给五个小朋友欢笑，这就是分享的魔力。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23160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253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帮助需要帮助的人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5743932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经济学追求的是全社会的福祉。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54704" y="624292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今天我帮你，明天你帮我，大家一起进步。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23160"/>
            <a:ext cx="4120753" cy="25467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253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感恩与珍惜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5738" y="574381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世界资源分配不均，我们要学会珍惜。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715738" y="624280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节约一粒米，感恩每一天，做负责任的小公民。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3522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互动项目：小小社区设计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59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让我们一起设计理想中的社区！思考资源如何合理分配，满足大家需求。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14706"/>
            <a:ext cx="3005495" cy="226814"/>
          </a:xfrm>
          <a:prstGeom prst="roundRect">
            <a:avLst>
              <a:gd name="adj" fmla="val 15001"/>
            </a:avLst>
          </a:prstGeom>
          <a:solidFill>
            <a:srgbClr val="3E3E3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881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头脑风暴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7210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讨论社区必需的服务和设施。学校？医院？公园？商店？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39446" y="3974425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4139446" y="4541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资源规划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39446" y="503181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有限的土地和预算如何分配？这是真实的经济学难题！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85221" y="3634145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E3E3E"/>
          </a:solidFill>
          <a:ln/>
        </p:spPr>
      </p:sp>
      <p:sp>
        <p:nvSpPr>
          <p:cNvPr id="11" name="Text 9"/>
          <p:cNvSpPr/>
          <p:nvPr/>
        </p:nvSpPr>
        <p:spPr>
          <a:xfrm>
            <a:off x="7485221" y="420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动手创建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85221" y="469153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用积木搭建或用彩笔绘制你们的完美社区。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10830997" y="3293983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0830997" y="38609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创意展示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830997" y="4351377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向大家介绍你们的社区设计。解释每个决定背后的理由。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353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记住：每个决定都反映价值观和优先级，这正是经济学的核心！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0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经济学家访谈角色扮演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2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小记者问题准备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9391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准备好你的采访本和好奇心！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6089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为什么有些玩具比其他的贵？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030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大人们为什么要工作赚钱？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452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如果所有糖果都免费会怎样？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8748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钱从哪里来？为什么不能无限印刷？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3112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经济学家回答技巧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32928" y="369391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用简单词汇解释复杂概念！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426089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供求关系决定价格高低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47030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工作创造价值获得报酬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2928" y="51452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资源稀缺性是经济学基础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32928" y="55874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通过例子说明抽象概念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3112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角色扮演提示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872067" y="369391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变身小记者或经济学家！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067" y="426089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记者：保持好奇，追问"为什么"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72067" y="47030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经济学家：耐心解释，用生活例子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72067" y="51452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两人轮流扮演不同角色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72067" y="55874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记录有趣发现和新知识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18887"/>
            <a:ext cx="7569517" cy="970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未来展望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787241" y="1926312"/>
            <a:ext cx="756951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今天的经济选择塑造明天的世界，让我们一起探索可持续发展之路。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7241" y="2792135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2834283"/>
            <a:ext cx="337423" cy="4217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18285" y="279213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可持续发展的意义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18285" y="3278505"/>
            <a:ext cx="683847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满足当代需求的同时，不损害后代满足其需求的能力。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87241" y="4116229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8" y="4158377"/>
            <a:ext cx="337423" cy="4217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18285" y="411622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今日选择的影响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18285" y="4602599"/>
            <a:ext cx="683847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我们的消费习惯和资源使用方式决定地球的未来。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87241" y="5440323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8" y="5482471"/>
            <a:ext cx="337423" cy="42171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18285" y="544032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小小经济学家的行动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518285" y="5926693"/>
            <a:ext cx="683847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减少浪费，选择环保产品，与家人分享可持续理念。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787241" y="676441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38" y="6806565"/>
            <a:ext cx="337423" cy="42171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518285" y="676441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共同责任</a:t>
            </a:r>
            <a:endParaRPr lang="en-US" sz="2200" dirty="0"/>
          </a:p>
        </p:txBody>
      </p:sp>
      <p:sp>
        <p:nvSpPr>
          <p:cNvPr id="20" name="Text 13"/>
          <p:cNvSpPr/>
          <p:nvPr/>
        </p:nvSpPr>
        <p:spPr>
          <a:xfrm>
            <a:off x="1518285" y="7250787"/>
            <a:ext cx="683847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关爱地球不仅是经济选择，更是对未来的承诺。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60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总结与互动问答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1842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252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5237"/>
            <a:ext cx="2040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知识回顾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5655"/>
            <a:ext cx="20403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关键词配图快问快答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013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3871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282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5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家庭任务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5952"/>
            <a:ext cx="38539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观察超市促销，讨论背后的经济学原理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042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59016"/>
            <a:ext cx="6521410" cy="1314569"/>
          </a:xfrm>
          <a:prstGeom prst="roundRect">
            <a:avLst>
              <a:gd name="adj" fmla="val 2588"/>
            </a:avLst>
          </a:prstGeom>
          <a:solidFill>
            <a:srgbClr val="3E3E3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5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结束语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76248"/>
            <a:ext cx="391906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下次一起学"银行和储蓄"的秘密！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💰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✨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46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设计建议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3593"/>
            <a:ext cx="3664863" cy="1677472"/>
          </a:xfrm>
          <a:prstGeom prst="roundRect">
            <a:avLst>
              <a:gd name="adj" fmla="val 202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0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视觉效果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0826"/>
            <a:ext cx="321123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多用对比色、简笔画、GIF动画（如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📈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价格上升动画）。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3593"/>
            <a:ext cx="3664863" cy="1677472"/>
          </a:xfrm>
          <a:prstGeom prst="roundRect">
            <a:avLst>
              <a:gd name="adj" fmla="val 202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0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互动性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082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每页插入选择按钮（例如：选项A/B，点击揭晓答案）。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787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4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比喻统一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511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用"零食王国""玩具货币"营造世界观。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1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什么是经济学？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34827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05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一句话定义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79618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经济学是研究如何聪明选择，让好东西变得更公平、更有趣！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305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334827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305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互动提问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79618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如果全班只有一袋糖果，怎么分？零花钱买玩具还是存起来？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668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0936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66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趣味总结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57280"/>
            <a:ext cx="6819305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经济学="聪明选择学"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供求原理——为什么限量玩具贵？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情景故事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小明想买限量奥特曼卡，但商店只剩最后一张...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供不应求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很多人想要→价格升高！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供过于求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卡片满天飞→价格跳水！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2585"/>
            <a:ext cx="6655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效用论——开心值大比拼！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81526"/>
            <a:ext cx="7556421" cy="3297317"/>
          </a:xfrm>
          <a:prstGeom prst="roundRect">
            <a:avLst>
              <a:gd name="adj" fmla="val 10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89146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83285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零食种类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83285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开心指数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83285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排名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339465"/>
            <a:ext cx="7540347" cy="657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48317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冰淇淋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48317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10分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483173"/>
            <a:ext cx="205573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1️⃣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3997404"/>
            <a:ext cx="7540347" cy="657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14111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薯片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14111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8分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141113"/>
            <a:ext cx="205573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2️⃣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655344"/>
            <a:ext cx="7540347" cy="657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479905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巧克力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479905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7分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4799052"/>
            <a:ext cx="205573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3️⃣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5313283"/>
            <a:ext cx="7540347" cy="657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545699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蔬菜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545699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3分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5456992"/>
            <a:ext cx="205573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4️⃣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93790" y="62339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基数效用：用"开心分数"衡量。序数效用：只排序，不比分数。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8356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无差异曲线——怎样选都不吃亏！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游乐园路线A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多看动物，少玩设施，开心值相同！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游乐园路线B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少看动物，多玩设施，开心值相同！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重点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找到让自己同样满足的组合！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9790867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替代效应&amp;收入效应——钱变多了怎么花？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773079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替代效应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1045" y="2315528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苹果贵了就改买香蕉！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1045" y="2844641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相似商品替换，价格变化导致选择改变。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3421380"/>
            <a:ext cx="6315908" cy="43213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81067" y="1773079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收入效应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581067" y="2315528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零花钱多了→同时买苹果和香蕉！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1067" y="2844641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情景模拟：零花钱10元→15元后多买一包薯片。</a:t>
            </a:r>
            <a:endParaRPr lang="en-US" sz="16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67" y="3421380"/>
            <a:ext cx="6315908" cy="43213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2228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综合挑战——小老板开店记！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1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开文具店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151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设定价格和进货量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1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考试季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151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需求高时进货更多铅笔？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3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竞争对手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408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竞争店铺降价了，你该怎么办？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89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奖励机制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0271"/>
            <a:ext cx="3898702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正确选择奖励"经营勋章"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🎖️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8815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经济学在我们生活中的应用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63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4088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家庭经济小管家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85679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帮爸爸妈妈制定购物清单，比较不同商店的价格，找出最划算选择。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3663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7513737" y="34088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生日派对预算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85679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用有限的零花钱办最棒派对！蛋糕或气球？选择支出优先项。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环保小卫士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55498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资源有限，减少浪费就是增加价值。旧玩具改造成新玩具，创意无限！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7513737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分享的智慧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55498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大家一起交换玩具，人人都能玩到更多种类，这就是"贸易共赢"。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9421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团队游戏：小小村庄交易会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4182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72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村庄设置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62481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每个小朋友代表一个村庄，拥有独特资源。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2437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有的村庄擅长种水果，有的则制作精美玩具。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241828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0721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比较优势交易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5562600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用自己擅长生产的物品换取稀缺资源。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54704" y="606159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樱桃村可以用多余樱桃换取玩具村的积木。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241828"/>
            <a:ext cx="4120753" cy="25467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072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交易后成果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5738" y="5562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交易使每个村庄都变得更加丰富多彩。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715738" y="606147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大家一起讨论为何交换让所有人都获益。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2025-03-22T07:42:15Z</dcterms:created>
  <dcterms:modified xsi:type="dcterms:W3CDTF">2025-03-22T07:42:15Z</dcterms:modified>
</cp:coreProperties>
</file>